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7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4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89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6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2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E9E889-334E-4F2B-96C6-3CD60AEC357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D7E1-69CC-47D8-965B-EF0D301F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7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0E497-37B7-4964-A20E-0755EE9D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2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107B27A3-FC1F-408A-8124-645728D8BF9B}"/>
              </a:ext>
            </a:extLst>
          </p:cNvPr>
          <p:cNvSpPr/>
          <p:nvPr/>
        </p:nvSpPr>
        <p:spPr>
          <a:xfrm>
            <a:off x="1386661" y="1125832"/>
            <a:ext cx="8963890" cy="50153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b="1" dirty="0">
                <a:cs typeface="B Nazanin" panose="00000400000000000000" pitchFamily="2" charset="-78"/>
              </a:rPr>
              <a:t>تغذیه و ورزش</a:t>
            </a:r>
          </a:p>
          <a:p>
            <a:pPr algn="ctr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بهار1400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016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C0590-C57E-46FF-A831-B02A8314FCAC}"/>
              </a:ext>
            </a:extLst>
          </p:cNvPr>
          <p:cNvSpPr/>
          <p:nvPr/>
        </p:nvSpPr>
        <p:spPr>
          <a:xfrm>
            <a:off x="2305878" y="1510748"/>
            <a:ext cx="7580243" cy="3313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fa-IR" sz="2800" b="1" dirty="0"/>
              <a:t>اهداف آموزشی</a:t>
            </a:r>
            <a:endParaRPr lang="fa-IR" sz="2800" b="1" dirty="0">
              <a:latin typeface="B"/>
            </a:endParaRPr>
          </a:p>
          <a:p>
            <a:pPr algn="r">
              <a:lnSpc>
                <a:spcPct val="200000"/>
              </a:lnSpc>
            </a:pPr>
            <a:r>
              <a:rPr lang="fa-IR" sz="2400" b="1" dirty="0">
                <a:latin typeface="B"/>
              </a:rPr>
              <a:t>1-فواید تغذیه مناسب در ورزشکاران </a:t>
            </a:r>
          </a:p>
          <a:p>
            <a:pPr algn="r">
              <a:lnSpc>
                <a:spcPct val="200000"/>
              </a:lnSpc>
            </a:pPr>
            <a:r>
              <a:rPr lang="fa-IR" sz="2400" b="1" dirty="0">
                <a:latin typeface="B"/>
              </a:rPr>
              <a:t>2-الگوی عمومی مشاوره در تغذیه ورزشی</a:t>
            </a:r>
            <a:endParaRPr lang="en-US" sz="2400" b="1" dirty="0">
              <a:latin typeface="B"/>
            </a:endParaRPr>
          </a:p>
        </p:txBody>
      </p:sp>
    </p:spTree>
    <p:extLst>
      <p:ext uri="{BB962C8B-B14F-4D97-AF65-F5344CB8AC3E}">
        <p14:creationId xmlns:p14="http://schemas.microsoft.com/office/powerpoint/2010/main" val="107847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E29C7-C9BC-4FD5-A899-47B3D8D1448C}"/>
              </a:ext>
            </a:extLst>
          </p:cNvPr>
          <p:cNvSpPr txBox="1"/>
          <p:nvPr/>
        </p:nvSpPr>
        <p:spPr>
          <a:xfrm>
            <a:off x="1639957" y="1860726"/>
            <a:ext cx="8912086" cy="380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2000" dirty="0">
                <a:cs typeface="B Nazanin" panose="00000400000000000000" pitchFamily="2" charset="-78"/>
              </a:rPr>
              <a:t>رژیم غذایی بر عملکرد ورزشکاران موثر است و غذاهایی که انها در جریان دوره تمرینات و مسابقات میل میکنند   بدون تردید بر نتایج رقابت و تمرین تاثیر می گذارد.لازم است ورزشکاران هدف های تغذیه ای داشته باشند و راهبردها و روش های دست یابی به این اهداف را بشناسند.رژیم بزرگترین تاثیر را بر تمرینات ورزشکار می گذارد.پیروی از یک رژیم غذایی مناسب می تواند به پیش گیری از آسیب ها و بیماری ها در جریان تمرینات شدید مداوم کمک کند.</a:t>
            </a: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9DA57892-A349-4E17-AC08-F4665F592FE1}"/>
              </a:ext>
            </a:extLst>
          </p:cNvPr>
          <p:cNvSpPr/>
          <p:nvPr/>
        </p:nvSpPr>
        <p:spPr>
          <a:xfrm>
            <a:off x="7297731" y="762189"/>
            <a:ext cx="2881745" cy="858982"/>
          </a:xfrm>
          <a:prstGeom prst="ribbon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</a:rPr>
              <a:t>مقدمه</a:t>
            </a:r>
            <a:endParaRPr lang="fa-I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2A87DD-D5F3-4E28-AE16-980158E7E7DA}"/>
              </a:ext>
            </a:extLst>
          </p:cNvPr>
          <p:cNvSpPr txBox="1"/>
          <p:nvPr/>
        </p:nvSpPr>
        <p:spPr>
          <a:xfrm>
            <a:off x="1020417" y="1319194"/>
            <a:ext cx="9886122" cy="381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2000" dirty="0">
                <a:cs typeface="B Nazanin" panose="00000400000000000000" pitchFamily="2" charset="-78"/>
              </a:rPr>
              <a:t>هیچ ورزشکاری کاملا شبیه ورزشکار دیگر نیست.پس هیچ نوع رژیم غذایی خاصی نمی تواند نیازهای ورزشکاران را در تمام مواقع براورده می کند. نیازهای فردی و اختصاصی نیز در طول فصل تغییر می کند و ورزشکاران باید به خوبی این نکته را درک نموده و به کار گیرند.دریافت انرژی کافی برای حفظ سلامت و عملکرد مناسب نکته کلیدی است.در صورتی که مقادیر مصرفی بیش از این باشد میزان چربی بدن افزایش می یابد.</a:t>
            </a:r>
          </a:p>
          <a:p>
            <a:pPr algn="r">
              <a:lnSpc>
                <a:spcPct val="250000"/>
              </a:lnSpc>
            </a:pPr>
            <a:r>
              <a:rPr lang="fa-IR" sz="2000" dirty="0">
                <a:cs typeface="B Nazanin" panose="00000400000000000000" pitchFamily="2" charset="-78"/>
              </a:rPr>
              <a:t>در صورت کمتر بودن این میزان از حد مورد نیاز عملکرد ورزشکار دچار افت شده و بیماری هم بروز می کند.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02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368430C-3F82-4BF8-9F08-9248C1204D79}"/>
              </a:ext>
            </a:extLst>
          </p:cNvPr>
          <p:cNvSpPr/>
          <p:nvPr/>
        </p:nvSpPr>
        <p:spPr>
          <a:xfrm>
            <a:off x="7273034" y="325582"/>
            <a:ext cx="2604654" cy="95596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/>
              <a:t>مفهوم اولیه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2608A-345C-4651-AE2F-02F7EBAC2500}"/>
              </a:ext>
            </a:extLst>
          </p:cNvPr>
          <p:cNvSpPr txBox="1"/>
          <p:nvPr/>
        </p:nvSpPr>
        <p:spPr>
          <a:xfrm>
            <a:off x="1139686" y="1281545"/>
            <a:ext cx="9912627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کربوهیدرات ها مهم ترین منبع تامین انرژی هستند.ورزشکاران باید غذاهای غنی از کربوهیدرات را بشناسند و آنها را به عنوان بخش اصلی رژیم غذایی خود قرار دهند.</a:t>
            </a:r>
          </a:p>
          <a:p>
            <a:pPr algn="r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غذاهای پروتئنی برای ساختن و ترمیم آسیب های عضلانی اهمیت دارند اما باید بدانیم که در یک رژیم غذایی روزانه و متنوع پروتیئن حتی بیش از مقادیر مورد نیاز افراد عادی وجود دارد.حتی در غذاهای گیاهی هم  می توان مقادیر مناسبی از انواع پروتئین را یافت.</a:t>
            </a:r>
          </a:p>
          <a:p>
            <a:pPr algn="r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رژیم غذایی متنوع و سالم که غنی از مواد مغذی است می تواند نیازهای ورزشکار به انرژرا براورده نماید.این رژیم غذایی مبتنی بر سبزیجات,میوه ها,لبنیات,غلات,حبوبات,روغن و کربوهیدرات و مقادیر کافی از ویتامین ها و مواد معدنی است.</a:t>
            </a:r>
          </a:p>
          <a:p>
            <a:pPr algn="r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حفظ مایعات بدن در اجرای ورزشی اهمیت دارد.مصرف مایعات قبل,در حین تمرین و پس از تمرین به ویژه در آب و هوای داغ اهمیت دارد.جایگزینی نمک وقتی اهمیت می یابد که تعریق زیاد شود. 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78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6E1AE-D35F-4F0C-AC2F-233D1F14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3A78AC-611D-4993-970A-B18EC955E06C}"/>
              </a:ext>
            </a:extLst>
          </p:cNvPr>
          <p:cNvSpPr/>
          <p:nvPr/>
        </p:nvSpPr>
        <p:spPr>
          <a:xfrm>
            <a:off x="636105" y="477079"/>
            <a:ext cx="2385391" cy="10336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PYRAMID</a:t>
            </a:r>
          </a:p>
        </p:txBody>
      </p:sp>
    </p:spTree>
    <p:extLst>
      <p:ext uri="{BB962C8B-B14F-4D97-AF65-F5344CB8AC3E}">
        <p14:creationId xmlns:p14="http://schemas.microsoft.com/office/powerpoint/2010/main" val="1855637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1133</TotalTime>
  <Words>348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</vt:lpstr>
      <vt:lpstr>B Nazanin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elham</dc:creator>
  <cp:lastModifiedBy>ip330</cp:lastModifiedBy>
  <cp:revision>127</cp:revision>
  <dcterms:created xsi:type="dcterms:W3CDTF">2021-05-10T10:04:57Z</dcterms:created>
  <dcterms:modified xsi:type="dcterms:W3CDTF">2021-07-21T19:22:59Z</dcterms:modified>
</cp:coreProperties>
</file>