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By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Ghavipanjeh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fa-IR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fa-IR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f.ghavipanjeh@gmail.com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5506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ero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4800" y="6019800"/>
            <a:ext cx="609600" cy="609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zero</a:t>
            </a:r>
            <a:endParaRPr lang="fa-IR" dirty="0"/>
          </a:p>
        </p:txBody>
      </p:sp>
      <p:pic>
        <p:nvPicPr>
          <p:cNvPr id="1026" name="Picture 2" descr="C:\Users\CLICK\Desktop\books mine\projects\final-AM_numbers\zero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0" t="24436" r="27458" b="16416"/>
          <a:stretch/>
        </p:blipFill>
        <p:spPr bwMode="auto">
          <a:xfrm>
            <a:off x="2962273" y="1828800"/>
            <a:ext cx="2952751" cy="351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2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e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6019800"/>
            <a:ext cx="609600" cy="609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one</a:t>
            </a:r>
            <a:endParaRPr lang="fa-I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CLICK\Desktop\books mine\projects\final-AM_numbers\one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5" t="21033" r="29672" b="17998"/>
          <a:stretch/>
        </p:blipFill>
        <p:spPr bwMode="auto">
          <a:xfrm>
            <a:off x="3486150" y="2057400"/>
            <a:ext cx="2533996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34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wo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4800" y="6096000"/>
            <a:ext cx="609600" cy="609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two</a:t>
            </a:r>
            <a:endParaRPr lang="fa-I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C:\Users\CLICK\Desktop\books mine\projects\final-AM_numbers\two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4" t="20510" r="23235" b="10819"/>
          <a:stretch/>
        </p:blipFill>
        <p:spPr bwMode="auto">
          <a:xfrm>
            <a:off x="3333750" y="1981200"/>
            <a:ext cx="3173702" cy="38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9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ree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4800" y="6096000"/>
            <a:ext cx="609600" cy="609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three</a:t>
            </a:r>
            <a:endParaRPr lang="fa-I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8" name="Picture 2" descr="C:\Users\CLICK\Desktop\books mine\projects\final-AM_numbers\three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8" t="22055" r="29713" b="14787"/>
          <a:stretch/>
        </p:blipFill>
        <p:spPr bwMode="auto">
          <a:xfrm>
            <a:off x="3276600" y="2133600"/>
            <a:ext cx="2755901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45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5</Words>
  <Application>Microsoft Office PowerPoint</Application>
  <PresentationFormat>On-screen Show (4:3)</PresentationFormat>
  <Paragraphs>5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By   F. Ghavipanjeh   f.ghavipanjeh@gmail.com</vt:lpstr>
      <vt:lpstr>zero</vt:lpstr>
      <vt:lpstr>one</vt:lpstr>
      <vt:lpstr>two</vt:lpstr>
      <vt:lpstr>three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CLICK</dc:creator>
  <cp:lastModifiedBy>CLICK</cp:lastModifiedBy>
  <cp:revision>15</cp:revision>
  <dcterms:created xsi:type="dcterms:W3CDTF">2006-08-16T00:00:00Z</dcterms:created>
  <dcterms:modified xsi:type="dcterms:W3CDTF">2021-05-19T20:53:55Z</dcterms:modified>
</cp:coreProperties>
</file>