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690CE8C-58C5-4FD6-8D7D-51C487AD5DED}">
          <p14:sldIdLst>
            <p14:sldId id="256"/>
            <p14:sldId id="257"/>
            <p14:sldId id="259"/>
            <p14:sldId id="258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ammad hosein sarshad" initials="mhs" lastIdx="1" clrIdx="0">
    <p:extLst>
      <p:ext uri="{19B8F6BF-5375-455C-9EA6-DF929625EA0E}">
        <p15:presenceInfo xmlns:p15="http://schemas.microsoft.com/office/powerpoint/2012/main" userId="f98405bb34b1a88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21" autoAdjust="0"/>
    <p:restoredTop sz="94660"/>
  </p:normalViewPr>
  <p:slideViewPr>
    <p:cSldViewPr snapToGrid="0">
      <p:cViewPr varScale="1">
        <p:scale>
          <a:sx n="73" d="100"/>
          <a:sy n="73" d="100"/>
        </p:scale>
        <p:origin x="4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9135E-C93B-4071-9B58-7D8B1023D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8DDDC3-7E93-4C98-90B9-72F293FB4B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333FB-5B7E-4AD7-8AA9-13C479DC6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ADB2D-13C3-43A2-AF4C-0A979E6A6989}" type="datetimeFigureOut">
              <a:rPr lang="en-US" smtClean="0"/>
              <a:t>5/17/2021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A9A8C-26EB-4437-8571-FBDDF61F6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00CDF-34C8-4792-897D-BDF9C530C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D2DE-977A-4638-93F1-AF4C6BF294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384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16B1B-FCFF-4612-9D71-8A0871246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7530FC-C9DE-4313-9DED-73B34F14D7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9C1D8-2EE6-4992-B12C-5284A5515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ADB2D-13C3-43A2-AF4C-0A979E6A6989}" type="datetimeFigureOut">
              <a:rPr lang="en-US" smtClean="0"/>
              <a:t>5/17/2021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1AAAC-CE29-436E-B542-19FF8990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7981B-61C4-49DC-931E-A6A57975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D2DE-977A-4638-93F1-AF4C6BF294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26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C0838D-C54C-43E3-920B-BE72DDA823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0FDA57-A1AE-4DBB-873A-7A1F00EEB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DC07F-CB62-401C-87A6-F001AA4EF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ADB2D-13C3-43A2-AF4C-0A979E6A6989}" type="datetimeFigureOut">
              <a:rPr lang="en-US" smtClean="0"/>
              <a:t>5/17/2021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B8284-6025-4368-888D-A48BBFC8B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F90D4-FF0B-4F1F-9D92-E431D2F53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D2DE-977A-4638-93F1-AF4C6BF294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274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E7A2B-FA3E-4B4E-9998-20E72D1F5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19EF3-1EC3-4B83-8A68-EBA70C35D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D98D8-39C8-40C4-ADCC-28AB4B607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ADB2D-13C3-43A2-AF4C-0A979E6A6989}" type="datetimeFigureOut">
              <a:rPr lang="en-US" smtClean="0"/>
              <a:t>5/17/2021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A95D7-B8EF-4668-B6B0-32C7A1989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B5567-80B4-46BE-A56B-ED073C6DB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D2DE-977A-4638-93F1-AF4C6BF294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79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E719C-09BD-462F-ABE7-16C3148DB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12ED7-8945-4A57-9BFE-34C654FF1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754FC-35AD-459E-89FF-CA2175E88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ADB2D-13C3-43A2-AF4C-0A979E6A6989}" type="datetimeFigureOut">
              <a:rPr lang="en-US" smtClean="0"/>
              <a:t>5/17/2021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8018C-C960-4E8A-BBE2-04B786D0B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B23BA-ED43-47F0-BBAE-EA2A12694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D2DE-977A-4638-93F1-AF4C6BF294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953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CDFD8-3B3C-487F-A4D9-3313A9D03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868CB-C022-43A2-8EE2-48CBF47E33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9E7790-A43D-4B22-931B-24ECEC27B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3BAA1-35CB-43A3-B229-5F3CFB657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ADB2D-13C3-43A2-AF4C-0A979E6A6989}" type="datetimeFigureOut">
              <a:rPr lang="en-US" smtClean="0"/>
              <a:t>5/17/2021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B6615-9C10-4733-9279-CAFAFFC3A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2E2982-9A69-4FE8-B468-C4B4E369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D2DE-977A-4638-93F1-AF4C6BF294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2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0AE53-D981-46F7-AFEA-CE12911EF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E0E911-0A61-46CD-B5FE-2682A7A80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F83421-C782-4291-8C9F-6214B1094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AC9BFD-9582-4250-B28F-29A8D67347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FFB98C-11C1-4FD7-B2A0-8A7008CEF1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DCB8C6-4C93-40E1-B9D7-9028A4091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ADB2D-13C3-43A2-AF4C-0A979E6A6989}" type="datetimeFigureOut">
              <a:rPr lang="en-US" smtClean="0"/>
              <a:t>5/17/2021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959E5C-BD17-4EE0-82B0-B7DF751A8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D293C2-524E-4C5E-960E-E4ABA9324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D2DE-977A-4638-93F1-AF4C6BF294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82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AFC36-BA36-4EB3-94DD-17D518371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EC7C8C-2115-4FDB-861E-B2A4A8B72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ADB2D-13C3-43A2-AF4C-0A979E6A6989}" type="datetimeFigureOut">
              <a:rPr lang="en-US" smtClean="0"/>
              <a:t>5/17/2021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0EFDB4-459D-47DC-A5CB-52A501A48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48466B-10C7-4CAF-85CA-9583A5302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D2DE-977A-4638-93F1-AF4C6BF294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36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97A6A0-9879-43F2-A6CF-9F4E55080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ADB2D-13C3-43A2-AF4C-0A979E6A6989}" type="datetimeFigureOut">
              <a:rPr lang="en-US" smtClean="0"/>
              <a:t>5/17/2021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38CF10-D8FF-4AB0-8242-7A572D5FD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8C132-035B-41E4-8142-BB3A5EF2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D2DE-977A-4638-93F1-AF4C6BF294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242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EFC34-C004-456D-B8C5-E4E08E7D2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00F3C-6BC7-4A51-A71D-0A290BDB1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D2083C-7EC7-44B4-B9BF-5B46BD2479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F0F894-AA22-44DB-A6DE-F2168F8F4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ADB2D-13C3-43A2-AF4C-0A979E6A6989}" type="datetimeFigureOut">
              <a:rPr lang="en-US" smtClean="0"/>
              <a:t>5/17/2021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365A6-FB5D-4EAB-88F8-E623C7767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F0D370-F9E3-492E-AADF-4C5FD6777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D2DE-977A-4638-93F1-AF4C6BF294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57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18BB1-99F3-4B6B-A597-114A92539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0B4703-8A0F-4E38-884D-44DD1AE024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B96D3-7810-4341-B776-CD34CE682F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FB36BD-8717-41C9-AE3F-345C7EB51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ADB2D-13C3-43A2-AF4C-0A979E6A6989}" type="datetimeFigureOut">
              <a:rPr lang="en-US" smtClean="0"/>
              <a:t>5/17/2021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19F6B-E017-4022-9990-499D34F3B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249DFC-CF76-43A6-BA4F-F4050A98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0D2DE-977A-4638-93F1-AF4C6BF294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53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3E3B0B-2028-495E-B973-A831B5800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CACC2-016F-4D3C-BAD5-63AE979C0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BEC52-E32F-4D54-A385-DD4CFACE3B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ADB2D-13C3-43A2-AF4C-0A979E6A6989}" type="datetimeFigureOut">
              <a:rPr lang="en-US" smtClean="0"/>
              <a:t>5/17/2021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460E5-B649-489E-8CBE-DFE97B9FDD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BE7CC-9FBD-43B6-BE87-5C4400EBC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0D2DE-977A-4638-93F1-AF4C6BF294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2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1794A-10DF-424E-A68E-506573A9C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2A705A-2FBF-431F-834B-B8F52FE81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22" y="-32245"/>
            <a:ext cx="12260222" cy="68902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4771B5-6774-4DD0-917D-05777F7E1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578" y="537598"/>
            <a:ext cx="3626422" cy="5200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058B63-7E78-4BB8-A944-1B61576113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217" y="164726"/>
            <a:ext cx="1699819" cy="95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EE1BE-63CD-45B0-A198-2B93AE05B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282" y="112542"/>
            <a:ext cx="9901413" cy="5936566"/>
          </a:xfrm>
        </p:spPr>
        <p:txBody>
          <a:bodyPr>
            <a:normAutofit/>
          </a:bodyPr>
          <a:lstStyle/>
          <a:p>
            <a:pPr algn="ctr"/>
            <a:r>
              <a:rPr lang="fa-IR" dirty="0">
                <a:latin typeface="Aldhabi" panose="01000000000000000000" pitchFamily="2" charset="-78"/>
                <a:cs typeface="Aldhabi" panose="01000000000000000000" pitchFamily="2" charset="-78"/>
              </a:rPr>
              <a:t>بسم الله الرحمن الرحیم</a:t>
            </a:r>
            <a:br>
              <a:rPr lang="fa-IR" dirty="0"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fa-IR" dirty="0">
                <a:latin typeface="Aldhabi" panose="01000000000000000000" pitchFamily="2" charset="-78"/>
                <a:cs typeface="Aldhabi" panose="01000000000000000000" pitchFamily="2" charset="-78"/>
              </a:rPr>
              <a:t/>
            </a:r>
            <a:br>
              <a:rPr lang="fa-IR" dirty="0"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fa-IR" dirty="0"/>
              <a:t>تدریس علوم</a:t>
            </a:r>
            <a:br>
              <a:rPr lang="fa-IR" dirty="0"/>
            </a:br>
            <a:r>
              <a:rPr lang="fa-IR" dirty="0"/>
              <a:t/>
            </a:r>
            <a:br>
              <a:rPr lang="fa-IR" dirty="0"/>
            </a:br>
            <a:r>
              <a:rPr lang="fa-IR" dirty="0"/>
              <a:t>درس:۱۱(بکارید و بخورید)</a:t>
            </a:r>
            <a:br>
              <a:rPr lang="fa-IR" dirty="0"/>
            </a:br>
            <a:r>
              <a:rPr lang="fa-IR" dirty="0"/>
              <a:t/>
            </a:r>
            <a:br>
              <a:rPr lang="fa-IR" dirty="0"/>
            </a:br>
            <a:r>
              <a:rPr lang="fa-IR" dirty="0"/>
              <a:t>مدرس:                           </a:t>
            </a:r>
            <a:endParaRPr lang="fa-IR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4327E4-57B1-4D58-905B-347A392D9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807" y="4106738"/>
            <a:ext cx="3456957" cy="194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50676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خاک مناسب گل شمعدانی - میهن کاکتوس">
            <a:extLst>
              <a:ext uri="{FF2B5EF4-FFF2-40B4-BE49-F238E27FC236}">
                <a16:creationId xmlns:a16="http://schemas.microsoft.com/office/drawing/2014/main" id="{BB15735F-40FD-4CA0-96D1-2B94813D5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3" b="89802" l="3318" r="92101">
                        <a14:foregroundMark x1="7267" y1="34844" x2="3318" y2="37394"/>
                        <a14:foregroundMark x1="92101" y1="35269" x2="90363" y2="39377"/>
                        <a14:backgroundMark x1="9479" y1="33144" x2="8689" y2="33144"/>
                        <a14:backgroundMark x1="7583" y1="33569" x2="7190" y2="34778"/>
                        <a14:backgroundMark x1="5864" y1="38666" x2="5213" y2="39660"/>
                        <a14:backgroundMark x1="9479" y1="33144" x2="7973" y2="35444"/>
                        <a14:backgroundMark x1="7899" y1="46459" x2="8373" y2="52975"/>
                        <a14:backgroundMark x1="7267" y1="58924" x2="11690" y2="66572"/>
                        <a14:backgroundMark x1="11690" y1="66572" x2="16272" y2="70113"/>
                        <a14:backgroundMark x1="18957" y1="54391" x2="18957" y2="54391"/>
                        <a14:backgroundMark x1="18483" y1="57082" x2="18483" y2="57082"/>
                        <a14:backgroundMark x1="16904" y1="36969" x2="16904" y2="36969"/>
                        <a14:backgroundMark x1="18483" y1="37677" x2="18483" y2="37677"/>
                        <a14:backgroundMark x1="53870" y1="21671" x2="53870" y2="21671"/>
                        <a14:backgroundMark x1="52449" y1="29320" x2="52449" y2="29320"/>
                        <a14:backgroundMark x1="79147" y1="37960" x2="79147" y2="37960"/>
                        <a14:backgroundMark x1="87362" y1="36544" x2="87362" y2="36544"/>
                        <a14:backgroundMark x1="73776" y1="46459" x2="73776" y2="46459"/>
                        <a14:backgroundMark x1="68246" y1="32720" x2="68246" y2="32720"/>
                        <a14:backgroundMark x1="71090" y1="32720" x2="71090" y2="32720"/>
                        <a14:backgroundMark x1="56714" y1="27479" x2="56714" y2="27479"/>
                        <a14:backgroundMark x1="29700" y1="26912" x2="29700" y2="26912"/>
                        <a14:backgroundMark x1="27804" y1="64873" x2="27804" y2="64873"/>
                        <a14:backgroundMark x1="73302" y1="71388" x2="73302" y2="71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825" y="1519090"/>
            <a:ext cx="4299285" cy="479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C53DF1E-C2C5-4554-92F0-BBD0FF5D119F}"/>
              </a:ext>
            </a:extLst>
          </p:cNvPr>
          <p:cNvSpPr/>
          <p:nvPr/>
        </p:nvSpPr>
        <p:spPr>
          <a:xfrm>
            <a:off x="3946357" y="128337"/>
            <a:ext cx="4299285" cy="1519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/>
              <a:t>چه چیزهایی بر رشد گیاه اثر دارد؟ 🤔</a:t>
            </a:r>
          </a:p>
        </p:txBody>
      </p:sp>
      <p:sp>
        <p:nvSpPr>
          <p:cNvPr id="7" name="Rectangle: Beveled 6">
            <a:extLst>
              <a:ext uri="{FF2B5EF4-FFF2-40B4-BE49-F238E27FC236}">
                <a16:creationId xmlns:a16="http://schemas.microsoft.com/office/drawing/2014/main" id="{BB9372B5-06C8-401F-B676-57BE1BC0C6F7}"/>
              </a:ext>
            </a:extLst>
          </p:cNvPr>
          <p:cNvSpPr/>
          <p:nvPr/>
        </p:nvSpPr>
        <p:spPr>
          <a:xfrm>
            <a:off x="8558616" y="0"/>
            <a:ext cx="3633384" cy="2261937"/>
          </a:xfrm>
          <a:prstGeom prst="beve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dirty="0"/>
              <a:t>نوری که به گیاه وارد می شود</a:t>
            </a:r>
          </a:p>
        </p:txBody>
      </p:sp>
      <p:sp>
        <p:nvSpPr>
          <p:cNvPr id="10" name="Rectangle: Beveled 9">
            <a:extLst>
              <a:ext uri="{FF2B5EF4-FFF2-40B4-BE49-F238E27FC236}">
                <a16:creationId xmlns:a16="http://schemas.microsoft.com/office/drawing/2014/main" id="{16E32305-A5F2-4018-AFFC-A0FA90C43049}"/>
              </a:ext>
            </a:extLst>
          </p:cNvPr>
          <p:cNvSpPr/>
          <p:nvPr/>
        </p:nvSpPr>
        <p:spPr>
          <a:xfrm>
            <a:off x="0" y="4596063"/>
            <a:ext cx="3633384" cy="2261937"/>
          </a:xfrm>
          <a:prstGeom prst="beve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dirty="0"/>
              <a:t>خاکی که پای گلدان می ریزیم</a:t>
            </a:r>
          </a:p>
        </p:txBody>
      </p:sp>
      <p:sp>
        <p:nvSpPr>
          <p:cNvPr id="11" name="Rectangle: Beveled 10">
            <a:extLst>
              <a:ext uri="{FF2B5EF4-FFF2-40B4-BE49-F238E27FC236}">
                <a16:creationId xmlns:a16="http://schemas.microsoft.com/office/drawing/2014/main" id="{B14D9F6F-A00D-4F74-B7F5-4C01CB456B4B}"/>
              </a:ext>
            </a:extLst>
          </p:cNvPr>
          <p:cNvSpPr/>
          <p:nvPr/>
        </p:nvSpPr>
        <p:spPr>
          <a:xfrm>
            <a:off x="0" y="-1"/>
            <a:ext cx="3633384" cy="2261937"/>
          </a:xfrm>
          <a:prstGeom prst="beve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dirty="0"/>
              <a:t>مقدار آبی که به گیاه می دهیم</a:t>
            </a:r>
          </a:p>
        </p:txBody>
      </p:sp>
      <p:sp>
        <p:nvSpPr>
          <p:cNvPr id="12" name="Rectangle: Beveled 11">
            <a:extLst>
              <a:ext uri="{FF2B5EF4-FFF2-40B4-BE49-F238E27FC236}">
                <a16:creationId xmlns:a16="http://schemas.microsoft.com/office/drawing/2014/main" id="{7340A24D-2AF3-4488-B567-D9FFD2BA1F93}"/>
              </a:ext>
            </a:extLst>
          </p:cNvPr>
          <p:cNvSpPr/>
          <p:nvPr/>
        </p:nvSpPr>
        <p:spPr>
          <a:xfrm>
            <a:off x="8558615" y="4596063"/>
            <a:ext cx="3633384" cy="2261937"/>
          </a:xfrm>
          <a:prstGeom prst="beve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dirty="0"/>
              <a:t>گرمایی که به گلدان می رسد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022EDF-6224-4E91-A5B5-4E0DC5F354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307" y="2443691"/>
            <a:ext cx="1699819" cy="95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8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BC53DF-655C-41AF-97D6-7FF47A4629F5}"/>
              </a:ext>
            </a:extLst>
          </p:cNvPr>
          <p:cNvSpPr/>
          <p:nvPr/>
        </p:nvSpPr>
        <p:spPr>
          <a:xfrm>
            <a:off x="0" y="2849217"/>
            <a:ext cx="12192000" cy="400878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برای انجام دادن همه فعالیت های این درس،از دستکش استفاده کنید و در پایان،دست های خود را با آب و صابون بشویید</a:t>
            </a:r>
          </a:p>
        </p:txBody>
      </p:sp>
      <p:sp>
        <p:nvSpPr>
          <p:cNvPr id="5" name="Rectangle: Beveled 4">
            <a:extLst>
              <a:ext uri="{FF2B5EF4-FFF2-40B4-BE49-F238E27FC236}">
                <a16:creationId xmlns:a16="http://schemas.microsoft.com/office/drawing/2014/main" id="{1DCE61C4-5B80-4D5D-B275-B4700CCAA8D8}"/>
              </a:ext>
            </a:extLst>
          </p:cNvPr>
          <p:cNvSpPr/>
          <p:nvPr/>
        </p:nvSpPr>
        <p:spPr>
          <a:xfrm>
            <a:off x="7668126" y="0"/>
            <a:ext cx="4523874" cy="2679032"/>
          </a:xfrm>
          <a:prstGeom prst="beve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نکته بهداشتی</a:t>
            </a:r>
          </a:p>
        </p:txBody>
      </p:sp>
      <p:pic>
        <p:nvPicPr>
          <p:cNvPr id="3074" name="Picture 2" descr="مجموعه نکات برتر زیست شناسی یازدهم تجربی (نکته دوم)">
            <a:extLst>
              <a:ext uri="{FF2B5EF4-FFF2-40B4-BE49-F238E27FC236}">
                <a16:creationId xmlns:a16="http://schemas.microsoft.com/office/drawing/2014/main" id="{58D653A3-84B3-4478-A8D0-9A32116DF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29" b="98646" l="10000" r="90000">
                        <a14:foregroundMark x1="40615" y1="7449" x2="40615" y2="7449"/>
                        <a14:foregroundMark x1="51846" y1="1354" x2="51846" y2="1354"/>
                        <a14:foregroundMark x1="50462" y1="94131" x2="50462" y2="94131"/>
                        <a14:foregroundMark x1="51231" y1="98646" x2="51231" y2="98646"/>
                        <a14:foregroundMark x1="54462" y1="43567" x2="54462" y2="43567"/>
                        <a14:foregroundMark x1="49538" y1="43115" x2="49538" y2="43115"/>
                        <a14:foregroundMark x1="50308" y1="39052" x2="47077" y2="50790"/>
                        <a14:foregroundMark x1="47077" y1="50790" x2="52308" y2="40181"/>
                        <a14:foregroundMark x1="52308" y1="40181" x2="53385" y2="41986"/>
                        <a14:foregroundMark x1="65538" y1="49661" x2="62615" y2="60497"/>
                        <a14:foregroundMark x1="62615" y1="60497" x2="61077" y2="62980"/>
                        <a14:foregroundMark x1="64000" y1="69300" x2="46462" y2="70880"/>
                        <a14:foregroundMark x1="46462" y1="70880" x2="39692" y2="63883"/>
                        <a14:foregroundMark x1="39692" y1="63883" x2="38923" y2="59819"/>
                        <a14:foregroundMark x1="60923" y1="32957" x2="52769" y2="25734"/>
                        <a14:foregroundMark x1="52769" y1="25734" x2="44615" y2="24831"/>
                        <a14:foregroundMark x1="44615" y1="24831" x2="37231" y2="31603"/>
                        <a14:foregroundMark x1="37231" y1="31603" x2="33385" y2="53950"/>
                        <a14:foregroundMark x1="33385" y1="53950" x2="42000" y2="72009"/>
                        <a14:foregroundMark x1="66308" y1="48758" x2="65538" y2="37246"/>
                        <a14:foregroundMark x1="65538" y1="37246" x2="61846" y2="28668"/>
                        <a14:foregroundMark x1="56462" y1="39278" x2="47231" y2="47630"/>
                        <a14:foregroundMark x1="47231" y1="47630" x2="45538" y2="55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06"/>
            <a:ext cx="4089734" cy="278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2E432B-F2B6-4391-8F79-79DE22579A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0" y="61906"/>
            <a:ext cx="1699819" cy="95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43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EFB892-69F6-40F2-AA43-A670E9FD9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26"/>
            <a:ext cx="2374232" cy="2374232"/>
          </a:xfrm>
          <a:prstGeom prst="rect">
            <a:avLst/>
          </a:prstGeom>
        </p:spPr>
      </p:pic>
      <p:sp>
        <p:nvSpPr>
          <p:cNvPr id="5" name="Rectangle: Beveled 4">
            <a:extLst>
              <a:ext uri="{FF2B5EF4-FFF2-40B4-BE49-F238E27FC236}">
                <a16:creationId xmlns:a16="http://schemas.microsoft.com/office/drawing/2014/main" id="{D0DCC35C-D3D2-4390-B8B8-FFF687D0F348}"/>
              </a:ext>
            </a:extLst>
          </p:cNvPr>
          <p:cNvSpPr/>
          <p:nvPr/>
        </p:nvSpPr>
        <p:spPr>
          <a:xfrm>
            <a:off x="8390021" y="0"/>
            <a:ext cx="3801978" cy="2422358"/>
          </a:xfrm>
          <a:prstGeom prst="beve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کاوشگری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4B2E4F-1CF9-4F12-B291-485C9264626D}"/>
              </a:ext>
            </a:extLst>
          </p:cNvPr>
          <p:cNvSpPr/>
          <p:nvPr/>
        </p:nvSpPr>
        <p:spPr>
          <a:xfrm>
            <a:off x="1" y="2478505"/>
            <a:ext cx="12191999" cy="438751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dirty="0">
                <a:solidFill>
                  <a:srgbClr val="FF0000"/>
                </a:solidFill>
              </a:rPr>
              <a:t>وسایل و مواد لازم:</a:t>
            </a:r>
          </a:p>
          <a:p>
            <a:pPr algn="ctr"/>
            <a:r>
              <a:rPr lang="fa-IR" sz="3200" dirty="0">
                <a:solidFill>
                  <a:srgbClr val="FF0000"/>
                </a:solidFill>
              </a:rPr>
              <a:t>۵ گلدان پلاستیکی کوچک</a:t>
            </a:r>
          </a:p>
          <a:p>
            <a:pPr algn="ctr"/>
            <a:r>
              <a:rPr lang="fa-IR" sz="3200" dirty="0">
                <a:solidFill>
                  <a:srgbClr val="FF0000"/>
                </a:solidFill>
              </a:rPr>
              <a:t>آب معمولی</a:t>
            </a:r>
          </a:p>
          <a:p>
            <a:pPr algn="ctr"/>
            <a:r>
              <a:rPr lang="fa-IR" sz="3200" dirty="0">
                <a:solidFill>
                  <a:srgbClr val="FF0000"/>
                </a:solidFill>
              </a:rPr>
              <a:t>نمک</a:t>
            </a:r>
          </a:p>
          <a:p>
            <a:pPr algn="ctr"/>
            <a:r>
              <a:rPr lang="fa-IR" sz="3200" dirty="0">
                <a:solidFill>
                  <a:srgbClr val="FF0000"/>
                </a:solidFill>
              </a:rPr>
              <a:t>آب مقطر</a:t>
            </a:r>
          </a:p>
          <a:p>
            <a:pPr algn="ctr"/>
            <a:r>
              <a:rPr lang="fa-IR" sz="3200" dirty="0">
                <a:solidFill>
                  <a:srgbClr val="FF0000"/>
                </a:solidFill>
              </a:rPr>
              <a:t>چند دانه عدس</a:t>
            </a:r>
          </a:p>
          <a:p>
            <a:pPr algn="ctr"/>
            <a:r>
              <a:rPr lang="fa-IR" sz="3200" dirty="0">
                <a:solidFill>
                  <a:srgbClr val="FF0000"/>
                </a:solidFill>
              </a:rPr>
              <a:t>خاک باغچه</a:t>
            </a:r>
          </a:p>
          <a:p>
            <a:pPr algn="ctr"/>
            <a:r>
              <a:rPr lang="fa-IR" sz="3200" dirty="0">
                <a:solidFill>
                  <a:srgbClr val="FF0000"/>
                </a:solidFill>
              </a:rPr>
              <a:t>دستکش پلاستیکی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D69317-4DFC-4224-9E2E-CA5EB18BD64E}"/>
              </a:ext>
            </a:extLst>
          </p:cNvPr>
          <p:cNvSpPr txBox="1"/>
          <p:nvPr/>
        </p:nvSpPr>
        <p:spPr>
          <a:xfrm>
            <a:off x="2717775" y="857236"/>
            <a:ext cx="53287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4000" dirty="0"/>
              <a:t>آب چه اثری بر رشد گیاه دارد؟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085EB7-A0C1-421C-9005-A538BBDF6BD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43" y="70210"/>
            <a:ext cx="1152940" cy="64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3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93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Aldhabi</vt:lpstr>
      <vt:lpstr>Arial</vt:lpstr>
      <vt:lpstr>Calibri</vt:lpstr>
      <vt:lpstr>Calibri Light</vt:lpstr>
      <vt:lpstr>Times New Roman</vt:lpstr>
      <vt:lpstr>Office Theme</vt:lpstr>
      <vt:lpstr>PowerPoint Presentation</vt:lpstr>
      <vt:lpstr>بسم الله الرحمن الرحیم  تدریس علوم  درس:۱۱(بکارید و بخورید)  مدرس:                         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hosein sarshad</dc:creator>
  <cp:lastModifiedBy>ip330</cp:lastModifiedBy>
  <cp:revision>49</cp:revision>
  <dcterms:created xsi:type="dcterms:W3CDTF">2021-03-03T08:46:16Z</dcterms:created>
  <dcterms:modified xsi:type="dcterms:W3CDTF">2021-05-17T19:07:17Z</dcterms:modified>
</cp:coreProperties>
</file>